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78" r:id="rId2"/>
    <p:sldId id="258" r:id="rId3"/>
    <p:sldId id="272" r:id="rId4"/>
    <p:sldId id="274" r:id="rId5"/>
    <p:sldId id="273" r:id="rId6"/>
    <p:sldId id="275" r:id="rId7"/>
    <p:sldId id="259" r:id="rId8"/>
    <p:sldId id="27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59F2699-177C-4526-80AA-1C7E79BF03CC}" type="datetimeFigureOut">
              <a:rPr lang="cs-CZ" smtClean="0"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01FE23-1644-4767-8B08-68B4C86C675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FIRE DANCE 2020</a:t>
            </a:r>
            <a:endParaRPr lang="cs-CZ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75252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164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012394" y="476672"/>
            <a:ext cx="7090946" cy="5616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1500"/>
              </a:spcBef>
              <a:buFont typeface="Century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1500"/>
              </a:spcBef>
              <a:buFont typeface="Century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1500"/>
              </a:spcBef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Kde: Lidový dům Žabčice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Kdy: 14. března ve 14:00 hod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přípravka: </a:t>
            </a:r>
          </a:p>
          <a:p>
            <a:pPr marL="0" lvl="4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	Mazurka, volný tanec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mladší žáci: </a:t>
            </a:r>
          </a:p>
          <a:p>
            <a:pPr lvl="2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Džajv, polka, volný tanec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Disciplíny starší žáci a dorost: </a:t>
            </a:r>
          </a:p>
          <a:p>
            <a:pPr marL="914400" lvl="6" algn="l">
              <a:lnSpc>
                <a:spcPct val="150000"/>
              </a:lnSpc>
            </a:pPr>
            <a:r>
              <a:rPr lang="cs-CZ" sz="2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Mambo, polka,  </a:t>
            </a:r>
            <a:r>
              <a:rPr lang="cs-CZ" sz="2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volný tanec</a:t>
            </a:r>
          </a:p>
          <a:p>
            <a:pPr algn="l"/>
            <a:endParaRPr lang="cs-CZ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975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2728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PROGRAM</a:t>
            </a:r>
          </a:p>
          <a:p>
            <a:endParaRPr lang="cs-CZ" sz="32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Slavnostní zahájení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Předtančení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1. disciplína – mazurka, džajv, polka st..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2. disciplína – polka ml., mambo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Přestávka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vystoupení hostů</a:t>
            </a:r>
            <a:endParaRPr lang="cs-CZ" sz="20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3. disciplína – volný 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tanec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Tajná soutěž pořadatele</a:t>
            </a:r>
            <a:endParaRPr lang="cs-CZ" sz="20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vystoupení hostů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Vyhlášení výsledků</a:t>
            </a: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9573" y="1772816"/>
            <a:ext cx="7920880" cy="538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Přípravka: 3 – 7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Mladší žáci: 7 – 12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Starší žáci: 12 – 16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Dorost: 15 – 18 let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sz="20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Vždy rozhoduje datum narození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20000"/>
              </a:lnSpc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sz="16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1042283"/>
            <a:ext cx="3361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Soutěžní kategorie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4495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 je otevřená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všem mladým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hasičům </a:t>
            </a:r>
            <a:endParaRPr lang="cs-CZ" sz="16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Taneční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pár může tvořit dívka a chlapec, případně dvě dívky či dva chlapci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Pořadí soutěžících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bude připraveno organizátory předem z důvodu urychlení organizace při příjezdu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1. a 2. disciplínu je 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povinný společenský oděv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Disciplína č. 3 i oděv k této disciplíně jsou zcela libovolné, hudba bude mít délku maximálně 2 min 30 s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Volnou disciplínu bude tančit každá kategorie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zvlášť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Soutěžních disciplín se na tanečním parketu zúčastní pouze soutěžní páry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Každý tanec bude porota hodnotit zvlášť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Sčítají se body ze všech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disciplín</a:t>
            </a: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, vítězí pár s nejvyšším počtem bodů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Ostatní členové hasičských kolektivů, vedoucí, rodiče, fanoušci tanečních párů jsou zváni jako </a:t>
            </a:r>
            <a:r>
              <a:rPr lang="cs-CZ" sz="16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diváci</a:t>
            </a:r>
            <a:endParaRPr lang="cs-CZ" sz="16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sz="16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Občerstvení zajištěno v místě konání soutěže</a:t>
            </a:r>
          </a:p>
        </p:txBody>
      </p:sp>
      <p:sp>
        <p:nvSpPr>
          <p:cNvPr id="3" name="Obdélník 2"/>
          <p:cNvSpPr/>
          <p:nvPr/>
        </p:nvSpPr>
        <p:spPr>
          <a:xfrm>
            <a:off x="899592" y="581954"/>
            <a:ext cx="3437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Organizační pokyny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Přihlášky</a:t>
            </a:r>
            <a:endParaRPr lang="cs-CZ" sz="4000" dirty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600199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Vyplněné přihlášky odešlete nejpozději do 26. února 2020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Ihned po obdržení přihlášky zašleme všem soutěžícím hudbu pro 1. a 2. disciplínu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Všechny přihlášené sbory nám do </a:t>
            </a:r>
            <a:r>
              <a:rPr lang="cs-CZ" sz="20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8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. března pošlou hudbu ke 3. disciplíně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Po dohodě je možné tuto hudbu přinést před soutěží na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flash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 disku.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Hudba ke 3. disciplíně bude </a:t>
            </a:r>
            <a:r>
              <a:rPr lang="cs-CZ" sz="2000" dirty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u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pravená k přehrání, není v našich silách pouštět a zastavovat hudbu v čase, který nám soutěžící určí</a:t>
            </a:r>
          </a:p>
        </p:txBody>
      </p:sp>
    </p:spTree>
    <p:extLst>
      <p:ext uri="{BB962C8B-B14F-4D97-AF65-F5344CB8AC3E}">
        <p14:creationId xmlns:p14="http://schemas.microsoft.com/office/powerpoint/2010/main" val="12439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75656" y="1412776"/>
            <a:ext cx="3312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Kontakty </a:t>
            </a:r>
            <a:endParaRPr lang="cs-CZ" sz="2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71600" y="2348880"/>
            <a:ext cx="72728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Email: 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hszabcice.mladez@seznam.cz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Adresa: MHJ HS Žabčice,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Přísnotická</a:t>
            </a: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 379, 664 63 Žabčice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Telefon: Simona Valášková: 607 556 132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                  Hana </a:t>
            </a:r>
            <a:r>
              <a:rPr lang="cs-CZ" sz="2000" dirty="0" err="1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Slanařová</a:t>
            </a:r>
            <a:r>
              <a:rPr lang="cs-CZ" sz="200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cs typeface="Arabic Typesetting" panose="03020402040406030203" pitchFamily="66" charset="-78"/>
              </a:rPr>
              <a:t>: 731 456 357</a:t>
            </a:r>
            <a:endParaRPr lang="cs-CZ" sz="20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endParaRPr lang="cs-CZ" sz="2000" dirty="0" smtClean="0">
              <a:latin typeface="Comic Sans MS" panose="030F0702030302020204" pitchFamily="66" charset="0"/>
              <a:cs typeface="Arabic Typesetting" panose="03020402040406030203" pitchFamily="66" charset="-78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         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Comic Sans MS" panose="030F0702030302020204" pitchFamily="66" charset="0"/>
                <a:cs typeface="Arabic Typesetting" panose="03020402040406030203" pitchFamily="66" charset="-78"/>
              </a:rPr>
              <a:t>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52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357301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Prosíme všechny, aby dbali na včasný příjezd. </a:t>
            </a:r>
          </a:p>
          <a:p>
            <a:endParaRPr lang="cs-CZ" sz="24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endParaRPr lang="cs-CZ" sz="2400" dirty="0" smtClean="0">
              <a:ln>
                <a:solidFill>
                  <a:schemeClr val="tx1"/>
                </a:solidFill>
              </a:ln>
              <a:latin typeface="Comic Sans MS" panose="030F0702030302020204" pitchFamily="66" charset="0"/>
            </a:endParaRPr>
          </a:p>
          <a:p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</a:rPr>
              <a:t>Těšíme se na Vás </a:t>
            </a:r>
            <a:r>
              <a:rPr lang="cs-CZ" sz="2400" dirty="0" smtClean="0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endParaRPr lang="cs-CZ" sz="2400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2050" name="Picture 2" descr="C:\Users\ucitel4\Downloads\ho1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539" y="4161414"/>
            <a:ext cx="7620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13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289</TotalTime>
  <Words>340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Exekutivní</vt:lpstr>
      <vt:lpstr>FIRE DANCE 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Ucitel4</dc:creator>
  <cp:lastModifiedBy>Junior</cp:lastModifiedBy>
  <cp:revision>32</cp:revision>
  <dcterms:created xsi:type="dcterms:W3CDTF">2014-12-30T20:44:29Z</dcterms:created>
  <dcterms:modified xsi:type="dcterms:W3CDTF">2019-12-20T19:42:25Z</dcterms:modified>
</cp:coreProperties>
</file>